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59" r:id="rId5"/>
    <p:sldId id="267" r:id="rId6"/>
    <p:sldId id="260" r:id="rId7"/>
    <p:sldId id="262" r:id="rId8"/>
    <p:sldId id="263" r:id="rId9"/>
    <p:sldId id="264" r:id="rId10"/>
    <p:sldId id="266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2" d="100"/>
          <a:sy n="52" d="100"/>
        </p:scale>
        <p:origin x="-1338" y="-57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14FB3-E3DD-46C3-B90A-ADA496B1C8F4}" type="datetimeFigureOut">
              <a:rPr lang="en-US" smtClean="0"/>
              <a:pPr/>
              <a:t>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0A80D-4579-4F74-ADB8-A4E18A41C2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0205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14FB3-E3DD-46C3-B90A-ADA496B1C8F4}" type="datetimeFigureOut">
              <a:rPr lang="en-US" smtClean="0"/>
              <a:pPr/>
              <a:t>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0A80D-4579-4F74-ADB8-A4E18A41C2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013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14FB3-E3DD-46C3-B90A-ADA496B1C8F4}" type="datetimeFigureOut">
              <a:rPr lang="en-US" smtClean="0"/>
              <a:pPr/>
              <a:t>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0A80D-4579-4F74-ADB8-A4E18A41C2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677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14FB3-E3DD-46C3-B90A-ADA496B1C8F4}" type="datetimeFigureOut">
              <a:rPr lang="en-US" smtClean="0"/>
              <a:pPr/>
              <a:t>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0A80D-4579-4F74-ADB8-A4E18A41C2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546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14FB3-E3DD-46C3-B90A-ADA496B1C8F4}" type="datetimeFigureOut">
              <a:rPr lang="en-US" smtClean="0"/>
              <a:pPr/>
              <a:t>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0A80D-4579-4F74-ADB8-A4E18A41C2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641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14FB3-E3DD-46C3-B90A-ADA496B1C8F4}" type="datetimeFigureOut">
              <a:rPr lang="en-US" smtClean="0"/>
              <a:pPr/>
              <a:t>1/3/2022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0A80D-4579-4F74-ADB8-A4E18A41C2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553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14FB3-E3DD-46C3-B90A-ADA496B1C8F4}" type="datetimeFigureOut">
              <a:rPr lang="en-US" smtClean="0"/>
              <a:pPr/>
              <a:t>1/3/2022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0A80D-4579-4F74-ADB8-A4E18A41C2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179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14FB3-E3DD-46C3-B90A-ADA496B1C8F4}" type="datetimeFigureOut">
              <a:rPr lang="en-US" smtClean="0"/>
              <a:pPr/>
              <a:t>1/3/2022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0A80D-4579-4F74-ADB8-A4E18A41C2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738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14FB3-E3DD-46C3-B90A-ADA496B1C8F4}" type="datetimeFigureOut">
              <a:rPr lang="en-US" smtClean="0"/>
              <a:pPr/>
              <a:t>1/3/2022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0A80D-4579-4F74-ADB8-A4E18A41C2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796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14FB3-E3DD-46C3-B90A-ADA496B1C8F4}" type="datetimeFigureOut">
              <a:rPr lang="en-US" smtClean="0"/>
              <a:pPr/>
              <a:t>1/3/2022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0A80D-4579-4F74-ADB8-A4E18A41C2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657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14FB3-E3DD-46C3-B90A-ADA496B1C8F4}" type="datetimeFigureOut">
              <a:rPr lang="en-US" smtClean="0"/>
              <a:pPr/>
              <a:t>1/3/2022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0A80D-4579-4F74-ADB8-A4E18A41C2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266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414FB3-E3DD-46C3-B90A-ADA496B1C8F4}" type="datetimeFigureOut">
              <a:rPr lang="en-US" smtClean="0"/>
              <a:pPr/>
              <a:t>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E0A80D-4579-4F74-ADB8-A4E18A41C2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230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7207" y="260648"/>
            <a:ext cx="86581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HỌC </a:t>
            </a:r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TRUNG THÀNH TÂY A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2447" y="1752600"/>
            <a:ext cx="8789586" cy="132343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CHÀO </a:t>
            </a:r>
            <a:r>
              <a:rPr lang="en-US" sz="4000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MỪNG CÁC EM ĐẾN VỚI TIẾT HỌC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42173" y="5966410"/>
            <a:ext cx="53398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</a:t>
            </a:r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Nguyễn Văn Dũng Chí</a:t>
            </a:r>
            <a:endParaRPr lang="en-US" sz="2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C455EB6-C438-4530-B16D-E99B3B670ACD}"/>
              </a:ext>
            </a:extLst>
          </p:cNvPr>
          <p:cNvSpPr txBox="1"/>
          <p:nvPr/>
        </p:nvSpPr>
        <p:spPr>
          <a:xfrm>
            <a:off x="1496372" y="3106519"/>
            <a:ext cx="60198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MÔN MĨ THUẬT – LỚP 2</a:t>
            </a:r>
            <a:endParaRPr lang="en-US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64594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434" y="211229"/>
            <a:ext cx="8229600" cy="76200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VẬN DỤNG- PHÁT TRIỂN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72816"/>
            <a:ext cx="9144000" cy="5053639"/>
          </a:xfrm>
        </p:spPr>
      </p:pic>
      <p:sp>
        <p:nvSpPr>
          <p:cNvPr id="5" name="TextBox 4"/>
          <p:cNvSpPr txBox="1"/>
          <p:nvPr/>
        </p:nvSpPr>
        <p:spPr>
          <a:xfrm>
            <a:off x="467544" y="905161"/>
            <a:ext cx="80597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295386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" y="2767280"/>
            <a:ext cx="912876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HỌC ĐẾN ĐÂY LÀ </a:t>
            </a:r>
            <a:r>
              <a:rPr lang="en-US" sz="35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KẾT THÚC</a:t>
            </a:r>
          </a:p>
          <a:p>
            <a:pPr algn="ctr"/>
            <a:r>
              <a:rPr lang="en-US" sz="35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 CÁC EM CHĂM NGOAN HỌC GIỎI!</a:t>
            </a:r>
            <a:endParaRPr lang="en-US" sz="3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9747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Happy Birthday</a:t>
            </a:r>
            <a:endParaRPr lang="en-US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Bài hát Happy Birthday - Bài Chúc mừng sinh nhật tiếng anh hay nhất.mp4">
            <a:hlinkClick r:id="" action="ppaction://media"/>
          </p:cNvPr>
          <p:cNvPicPr>
            <a:picLocks noGrp="1" noChangeAspect="1"/>
          </p:cNvPicPr>
          <p:nvPr>
            <p:ph idx="1"/>
            <a:videoFile r:link="rId1"/>
            <p:extLst>
              <p:ext uri="{DAA4B4D4-6D71-4841-9C94-3DE7FCFB9230}">
                <p14:media xmlns:p14="http://schemas.microsoft.com/office/powerpoint/2010/main" r:embed="rId2">
                  <p14:trim st="4000" end="5562"/>
                  <p14:fade in="40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49275" y="1600200"/>
            <a:ext cx="8045450" cy="4525963"/>
          </a:xfrm>
        </p:spPr>
      </p:pic>
    </p:spTree>
    <p:extLst>
      <p:ext uri="{BB962C8B-B14F-4D97-AF65-F5344CB8AC3E}">
        <p14:creationId xmlns:p14="http://schemas.microsoft.com/office/powerpoint/2010/main" val="2684362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43" y="1828800"/>
            <a:ext cx="8064896" cy="4824536"/>
          </a:xfrm>
        </p:spPr>
      </p:pic>
      <p:sp>
        <p:nvSpPr>
          <p:cNvPr id="5" name="TextBox 4"/>
          <p:cNvSpPr txBox="1"/>
          <p:nvPr/>
        </p:nvSpPr>
        <p:spPr>
          <a:xfrm>
            <a:off x="0" y="1066800"/>
            <a:ext cx="4392549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DỤNG CỤ CẦN DÙNG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95400" y="76200"/>
            <a:ext cx="6529382" cy="9906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cap="none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CHIẾC BÁNH SINH NHẬT</a:t>
            </a:r>
            <a:endParaRPr lang="en-US" sz="4400" b="1" cap="none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40002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3" y="0"/>
            <a:ext cx="9134547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21555"/>
            <a:ext cx="3749142" cy="2438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Bánh gatto kem tươi cỡ bé phủ chanh leo trang trí ho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77220"/>
            <a:ext cx="3888432" cy="2624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Mua Bánh Sinh Nhật Tặng Người Yêu Ở Cẩm Phả :: Bánh kem ngon 404 - Bánh  Sinh Nhật Hải Dươ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987143"/>
            <a:ext cx="3749142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Ghé 11 tiệm bánh sinh nhật Hà Nội ngon, trang trí siêu đẹp - HaloTravel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068960"/>
            <a:ext cx="360040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453" y="33291"/>
            <a:ext cx="24753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90453" y="5270718"/>
            <a:ext cx="768674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Các chiếc bánh có hình khối gì ? Mấy tầng?</a:t>
            </a:r>
          </a:p>
          <a:p>
            <a:r>
              <a:rPr lang="en-US" sz="28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Màu </a:t>
            </a:r>
            <a:r>
              <a:rPr 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 của các chiếc bánh như thế nào?</a:t>
            </a:r>
          </a:p>
          <a:p>
            <a:r>
              <a:rPr 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Chi tiết nào làm chiếc bánh nổi bật?</a:t>
            </a:r>
          </a:p>
          <a:p>
            <a:endParaRPr lang="en-US" sz="2800" b="1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35088" y="4610962"/>
            <a:ext cx="609600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/>
              <a:t>4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30632" y="4620547"/>
            <a:ext cx="609600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/>
              <a:t>3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932040" y="2174941"/>
            <a:ext cx="609600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/>
              <a:t>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30632" y="2147288"/>
            <a:ext cx="609600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smtClean="0"/>
              <a:t>1</a:t>
            </a:r>
            <a:endParaRPr lang="en-US" sz="3200" b="1"/>
          </a:p>
        </p:txBody>
      </p:sp>
    </p:spTree>
    <p:extLst>
      <p:ext uri="{BB962C8B-B14F-4D97-AF65-F5344CB8AC3E}">
        <p14:creationId xmlns:p14="http://schemas.microsoft.com/office/powerpoint/2010/main" val="931679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 animBg="1"/>
      <p:bldP spid="15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44477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CÁCH NẶN CHIẾC BÁNH SINH NHẬT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6" t="10847" r="37661" b="17801"/>
          <a:stretch/>
        </p:blipFill>
        <p:spPr>
          <a:xfrm>
            <a:off x="-1" y="36575"/>
            <a:ext cx="4258057" cy="2249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19" r="4647" b="18199"/>
          <a:stretch/>
        </p:blipFill>
        <p:spPr>
          <a:xfrm>
            <a:off x="3116553" y="2286000"/>
            <a:ext cx="4258057" cy="22839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5582" y="4530298"/>
            <a:ext cx="3898418" cy="23277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5190766" y="745788"/>
            <a:ext cx="3953233" cy="9541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 </a:t>
            </a:r>
            <a:r>
              <a:rPr 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 trụ làm </a:t>
            </a:r>
            <a:r>
              <a:rPr 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 </a:t>
            </a:r>
            <a:r>
              <a:rPr lang="en-US" sz="28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sz="2800" b="1" smtClean="0">
                <a:solidFill>
                  <a:srgbClr val="002060"/>
                </a:solidFill>
              </a:rPr>
              <a:t>.</a:t>
            </a:r>
            <a:endParaRPr lang="en-US" sz="28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5" y="3012462"/>
            <a:ext cx="2584705" cy="13849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Ghép </a:t>
            </a:r>
            <a:r>
              <a:rPr 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chồng các </a:t>
            </a:r>
            <a:r>
              <a:rPr 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 </a:t>
            </a:r>
            <a:r>
              <a:rPr lang="en-US" sz="28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 </a:t>
            </a:r>
            <a:r>
              <a:rPr 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2800" b="1">
              <a:solidFill>
                <a:srgbClr val="002060"/>
              </a:solidFill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4495800" y="1161287"/>
            <a:ext cx="533400" cy="362713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ight Arrow 10"/>
          <p:cNvSpPr/>
          <p:nvPr/>
        </p:nvSpPr>
        <p:spPr>
          <a:xfrm rot="10800000">
            <a:off x="2590800" y="3506171"/>
            <a:ext cx="533400" cy="362713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Right Arrow 11"/>
          <p:cNvSpPr/>
          <p:nvPr/>
        </p:nvSpPr>
        <p:spPr>
          <a:xfrm rot="10800000">
            <a:off x="4657366" y="5694149"/>
            <a:ext cx="533400" cy="362713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8392" y="5168205"/>
            <a:ext cx="4559808" cy="13849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 trí </a:t>
            </a:r>
            <a:r>
              <a:rPr 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 bánh sinh nhật bằng khối, màu, chấm, nét…</a:t>
            </a:r>
            <a:endParaRPr lang="en-US" sz="2800" b="1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6613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477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CÁCH NẶN CHIẾC BÁNH SINH NHẬT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4711" y="2880467"/>
            <a:ext cx="3221785" cy="39330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23" y="2950306"/>
            <a:ext cx="5652120" cy="379337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3528" y="813378"/>
            <a:ext cx="68098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342841"/>
            <a:ext cx="9144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B1: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B2: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chồng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B3:Trang tri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615930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7776"/>
            <a:ext cx="8229600" cy="528076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THAM KHẢO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933056"/>
            <a:ext cx="4191000" cy="254961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001214"/>
            <a:ext cx="4191000" cy="26764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962400"/>
            <a:ext cx="4419600" cy="2514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001214"/>
            <a:ext cx="4419600" cy="2676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18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726783" y="685800"/>
            <a:ext cx="369043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THỰC HÀNH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4800" y="2133600"/>
            <a:ext cx="8839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Tạo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nhật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Bằng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nặn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74012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 flipH="1">
            <a:off x="487680" y="456044"/>
            <a:ext cx="8229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TRƯNG BÀY SẢN PHẨM VÀ CHIA SẺ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5130" y="1666255"/>
            <a:ext cx="83884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tặng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tặng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329" y="2801491"/>
            <a:ext cx="8465342" cy="3781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852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</TotalTime>
  <Words>248</Words>
  <Application>Microsoft Office PowerPoint</Application>
  <PresentationFormat>On-screen Show (4:3)</PresentationFormat>
  <Paragraphs>35</Paragraphs>
  <Slides>11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KHỞI ĐỘNG Cho Học sinh hát bài Happy Birthday</vt:lpstr>
      <vt:lpstr>PowerPoint Presentation</vt:lpstr>
      <vt:lpstr>PowerPoint Presentation</vt:lpstr>
      <vt:lpstr>CÁCH NẶN CHIẾC BÁNH SINH NHẬT</vt:lpstr>
      <vt:lpstr>CÁCH NẶN CHIẾC BÁNH SINH NHẬT</vt:lpstr>
      <vt:lpstr>BÀI THAM KHẢO</vt:lpstr>
      <vt:lpstr>PowerPoint Presentation</vt:lpstr>
      <vt:lpstr>PowerPoint Presentation</vt:lpstr>
      <vt:lpstr>VẬN DỤNG- PHÁT TRIỂN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21AK22.COM</dc:creator>
  <cp:lastModifiedBy>Administrator</cp:lastModifiedBy>
  <cp:revision>27</cp:revision>
  <dcterms:created xsi:type="dcterms:W3CDTF">2021-07-18T13:08:39Z</dcterms:created>
  <dcterms:modified xsi:type="dcterms:W3CDTF">2022-01-03T02:33:08Z</dcterms:modified>
</cp:coreProperties>
</file>